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541848724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541848724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541848724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541848724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54184872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54184872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54184872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54184872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54184872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54184872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541848724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541848724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54184872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54184872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541848724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54184872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54184872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54184872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54184872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54184872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541848724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54184872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zigpy/zigp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53525" y="1578400"/>
            <a:ext cx="5645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 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Application 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 Erastus Toe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065400" y="162275"/>
            <a:ext cx="7972800" cy="48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0825" y="2345950"/>
            <a:ext cx="1107028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7650" y="1159563"/>
            <a:ext cx="598825" cy="79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1100" y="232264"/>
            <a:ext cx="598825" cy="634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85400" y="1223613"/>
            <a:ext cx="87937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76450" y="3661825"/>
            <a:ext cx="699300" cy="122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18400" y="3661825"/>
            <a:ext cx="1973799" cy="10478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Google Shape;201;p22"/>
          <p:cNvCxnSpPr/>
          <p:nvPr/>
        </p:nvCxnSpPr>
        <p:spPr>
          <a:xfrm flipH="1">
            <a:off x="5214025" y="1770950"/>
            <a:ext cx="733800" cy="55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2"/>
          <p:cNvCxnSpPr/>
          <p:nvPr/>
        </p:nvCxnSpPr>
        <p:spPr>
          <a:xfrm flipH="1" rot="10800000">
            <a:off x="5362225" y="1996825"/>
            <a:ext cx="719700" cy="50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2"/>
          <p:cNvCxnSpPr>
            <a:endCxn id="197" idx="3"/>
          </p:cNvCxnSpPr>
          <p:nvPr/>
        </p:nvCxnSpPr>
        <p:spPr>
          <a:xfrm rot="10800000">
            <a:off x="5199925" y="549295"/>
            <a:ext cx="896100" cy="5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2"/>
          <p:cNvCxnSpPr>
            <a:stCxn id="197" idx="1"/>
            <a:endCxn id="198" idx="0"/>
          </p:cNvCxnSpPr>
          <p:nvPr/>
        </p:nvCxnSpPr>
        <p:spPr>
          <a:xfrm flipH="1">
            <a:off x="2925000" y="549295"/>
            <a:ext cx="1676100" cy="6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2"/>
          <p:cNvCxnSpPr>
            <a:stCxn id="195" idx="1"/>
            <a:endCxn id="199" idx="0"/>
          </p:cNvCxnSpPr>
          <p:nvPr/>
        </p:nvCxnSpPr>
        <p:spPr>
          <a:xfrm flipH="1">
            <a:off x="3626125" y="2679325"/>
            <a:ext cx="584700" cy="98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2"/>
          <p:cNvCxnSpPr/>
          <p:nvPr/>
        </p:nvCxnSpPr>
        <p:spPr>
          <a:xfrm flipH="1" rot="10800000">
            <a:off x="3979325" y="3062000"/>
            <a:ext cx="486900" cy="79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2"/>
          <p:cNvCxnSpPr>
            <a:stCxn id="200" idx="1"/>
            <a:endCxn id="199" idx="3"/>
          </p:cNvCxnSpPr>
          <p:nvPr/>
        </p:nvCxnSpPr>
        <p:spPr>
          <a:xfrm flipH="1">
            <a:off x="3975700" y="4185749"/>
            <a:ext cx="2042700" cy="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real time database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Connect the app and pi to the database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app that read and write to the database in real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python program that read and write to the database in real time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</a:t>
            </a:r>
            <a:endParaRPr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will finish the project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Prof Alif bought a Muse sensor for me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Waiting for the Shield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The basic idea of my project was to create a Brain Computer Interface Application to enable quadriplegic and the elderlies to interact with their environment by thoughts.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BCI will enable them to control household devices like lights, TV, coffee maker etc.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 took on this project in the hopes that it will improve their lives and make everyday living a little easier.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Needed (Used)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Plugs x4 - $74.36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075" y="2112875"/>
            <a:ext cx="3652750" cy="276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Needed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Elelabs Zigbee Raspberry Pi Shield = $20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625" y="2017275"/>
            <a:ext cx="2574375" cy="27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Needed 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3 = $49.99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350" y="2020625"/>
            <a:ext cx="2193263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Needed 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Muse sensor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775" y="1925323"/>
            <a:ext cx="5856099" cy="31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Needed 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Phone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5900" y="2074325"/>
            <a:ext cx="2944075" cy="294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Softwares &amp; Tools 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Zigpy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https://github.com/zigpy/zigpy</a:t>
            </a:r>
            <a:r>
              <a:rPr lang="en" sz="1200">
                <a:solidFill>
                  <a:srgbClr val="3F424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Firebase Database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977" y="1390525"/>
            <a:ext cx="6160850" cy="37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